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62" r:id="rId3"/>
    <p:sldId id="261" r:id="rId4"/>
    <p:sldId id="260" r:id="rId5"/>
    <p:sldId id="259" r:id="rId6"/>
    <p:sldId id="264" r:id="rId7"/>
    <p:sldId id="258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5" r:id="rId18"/>
    <p:sldId id="276" r:id="rId19"/>
    <p:sldId id="272" r:id="rId20"/>
    <p:sldId id="277" r:id="rId21"/>
    <p:sldId id="278" r:id="rId22"/>
    <p:sldId id="279" r:id="rId23"/>
    <p:sldId id="280" r:id="rId24"/>
    <p:sldId id="281" r:id="rId25"/>
    <p:sldId id="282" r:id="rId26"/>
    <p:sldId id="288" r:id="rId27"/>
    <p:sldId id="287" r:id="rId28"/>
    <p:sldId id="290" r:id="rId29"/>
    <p:sldId id="289" r:id="rId30"/>
    <p:sldId id="283" r:id="rId31"/>
    <p:sldId id="284" r:id="rId32"/>
    <p:sldId id="291" r:id="rId33"/>
    <p:sldId id="292" r:id="rId34"/>
    <p:sldId id="293" r:id="rId35"/>
    <p:sldId id="294" r:id="rId36"/>
    <p:sldId id="295" r:id="rId37"/>
    <p:sldId id="296" r:id="rId38"/>
    <p:sldId id="285" r:id="rId39"/>
    <p:sldId id="28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179"/>
    <p:restoredTop sz="94712"/>
  </p:normalViewPr>
  <p:slideViewPr>
    <p:cSldViewPr snapToGrid="0" snapToObjects="1">
      <p:cViewPr varScale="1">
        <p:scale>
          <a:sx n="102" d="100"/>
          <a:sy n="102" d="100"/>
        </p:scale>
        <p:origin x="4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813F1-9403-D44B-B64E-CA3DC9943DDD}" type="datetimeFigureOut">
              <a:rPr lang="en-US" smtClean="0"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16173-1568-5448-9649-922E9E939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9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813F1-9403-D44B-B64E-CA3DC9943DDD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16173-1568-5448-9649-922E9E939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031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813F1-9403-D44B-B64E-CA3DC9943DDD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16173-1568-5448-9649-922E9E939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81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813F1-9403-D44B-B64E-CA3DC9943DDD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16173-1568-5448-9649-922E9E939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755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813F1-9403-D44B-B64E-CA3DC9943DDD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16173-1568-5448-9649-922E9E939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8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813F1-9403-D44B-B64E-CA3DC9943DDD}" type="datetimeFigureOut">
              <a:rPr lang="en-US" smtClean="0"/>
              <a:t>12/6/17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16173-1568-5448-9649-922E9E939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49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813F1-9403-D44B-B64E-CA3DC9943DDD}" type="datetimeFigureOut">
              <a:rPr lang="en-US" smtClean="0"/>
              <a:t>12/6/17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16173-1568-5448-9649-922E9E939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78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813F1-9403-D44B-B64E-CA3DC9943DDD}" type="datetimeFigureOut">
              <a:rPr lang="en-US" smtClean="0"/>
              <a:t>12/6/17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16173-1568-5448-9649-922E9E939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211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813F1-9403-D44B-B64E-CA3DC9943DDD}" type="datetimeFigureOut">
              <a:rPr lang="en-US" smtClean="0"/>
              <a:t>12/6/17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16173-1568-5448-9649-922E9E939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00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813F1-9403-D44B-B64E-CA3DC9943DDD}" type="datetimeFigureOut">
              <a:rPr lang="en-US" smtClean="0"/>
              <a:t>12/6/17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16173-1568-5448-9649-922E9E939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905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813F1-9403-D44B-B64E-CA3DC9943DDD}" type="datetimeFigureOut">
              <a:rPr lang="en-US" smtClean="0"/>
              <a:t>12/6/17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16173-1568-5448-9649-922E9E939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251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B813F1-9403-D44B-B64E-CA3DC9943DDD}" type="datetimeFigureOut">
              <a:rPr lang="en-US" smtClean="0"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16173-1568-5448-9649-922E9E939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7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928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199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4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56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93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18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623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0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31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1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50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29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93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22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01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19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3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7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37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92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81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646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642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364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154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58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649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4380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82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986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909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3214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09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290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364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5700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433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1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7332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007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030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51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2099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40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51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536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16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24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9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1358</TotalTime>
  <Words>0</Words>
  <Application>Microsoft Macintosh PowerPoint</Application>
  <PresentationFormat>Widescreen</PresentationFormat>
  <Paragraphs>0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Brandon Hoffman</dc:creator>
  <cp:lastModifiedBy>Brandon Hoffman</cp:lastModifiedBy>
  <cp:revision>2</cp:revision>
  <dcterms:created xsi:type="dcterms:W3CDTF">2017-12-05T19:01:29Z</dcterms:created>
  <dcterms:modified xsi:type="dcterms:W3CDTF">2017-12-06T17:40:03Z</dcterms:modified>
</cp:coreProperties>
</file>